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44" r:id="rId2"/>
    <p:sldId id="283" r:id="rId3"/>
    <p:sldId id="345" r:id="rId4"/>
    <p:sldId id="346" r:id="rId5"/>
    <p:sldId id="282" r:id="rId6"/>
    <p:sldId id="318" r:id="rId7"/>
    <p:sldId id="353" r:id="rId8"/>
    <p:sldId id="349" r:id="rId9"/>
    <p:sldId id="347" r:id="rId10"/>
    <p:sldId id="348" r:id="rId11"/>
    <p:sldId id="350" r:id="rId12"/>
    <p:sldId id="351" r:id="rId13"/>
    <p:sldId id="352" r:id="rId14"/>
    <p:sldId id="354" r:id="rId15"/>
    <p:sldId id="356" r:id="rId16"/>
    <p:sldId id="257" r:id="rId17"/>
    <p:sldId id="355" r:id="rId18"/>
    <p:sldId id="274" r:id="rId19"/>
    <p:sldId id="281" r:id="rId20"/>
    <p:sldId id="267" r:id="rId21"/>
    <p:sldId id="261" r:id="rId22"/>
    <p:sldId id="275" r:id="rId23"/>
    <p:sldId id="260" r:id="rId24"/>
    <p:sldId id="259" r:id="rId25"/>
    <p:sldId id="268" r:id="rId26"/>
    <p:sldId id="264" r:id="rId27"/>
    <p:sldId id="265" r:id="rId28"/>
    <p:sldId id="263" r:id="rId29"/>
    <p:sldId id="270" r:id="rId30"/>
    <p:sldId id="262" r:id="rId31"/>
    <p:sldId id="269" r:id="rId32"/>
    <p:sldId id="271" r:id="rId33"/>
    <p:sldId id="279" r:id="rId34"/>
    <p:sldId id="272" r:id="rId35"/>
    <p:sldId id="278" r:id="rId36"/>
    <p:sldId id="276" r:id="rId37"/>
    <p:sldId id="277" r:id="rId38"/>
    <p:sldId id="280" r:id="rId3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98" autoAdjust="0"/>
    <p:restoredTop sz="95535" autoAdjust="0"/>
  </p:normalViewPr>
  <p:slideViewPr>
    <p:cSldViewPr snapToGrid="0">
      <p:cViewPr varScale="1">
        <p:scale>
          <a:sx n="103" d="100"/>
          <a:sy n="103" d="100"/>
        </p:scale>
        <p:origin x="11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per Ebiçoğlu" userId="6aaaec9fa86781ee" providerId="LiveId" clId="{15D8F43D-5557-475C-B875-453EA80C6EFB}"/>
    <pc:docChg chg="undo custSel addSld delSld modSld sldOrd">
      <pc:chgData name="Alper Ebiçoğlu" userId="6aaaec9fa86781ee" providerId="LiveId" clId="{15D8F43D-5557-475C-B875-453EA80C6EFB}" dt="2025-01-02T16:19:17.093" v="127" actId="22"/>
      <pc:docMkLst>
        <pc:docMk/>
      </pc:docMkLst>
      <pc:sldChg chg="del">
        <pc:chgData name="Alper Ebiçoğlu" userId="6aaaec9fa86781ee" providerId="LiveId" clId="{15D8F43D-5557-475C-B875-453EA80C6EFB}" dt="2025-01-02T16:18:49.149" v="125" actId="47"/>
        <pc:sldMkLst>
          <pc:docMk/>
          <pc:sldMk cId="2991827498" sldId="266"/>
        </pc:sldMkLst>
      </pc:sldChg>
      <pc:sldChg chg="modNotesTx">
        <pc:chgData name="Alper Ebiçoğlu" userId="6aaaec9fa86781ee" providerId="LiveId" clId="{15D8F43D-5557-475C-B875-453EA80C6EFB}" dt="2025-01-02T07:57:29.312" v="3" actId="6549"/>
        <pc:sldMkLst>
          <pc:docMk/>
          <pc:sldMk cId="1134377094" sldId="267"/>
        </pc:sldMkLst>
      </pc:sldChg>
      <pc:sldChg chg="addSp delSp modSp add mod modNotesTx">
        <pc:chgData name="Alper Ebiçoğlu" userId="6aaaec9fa86781ee" providerId="LiveId" clId="{15D8F43D-5557-475C-B875-453EA80C6EFB}" dt="2025-01-02T08:05:47.556" v="13"/>
        <pc:sldMkLst>
          <pc:docMk/>
          <pc:sldMk cId="1282520228" sldId="268"/>
        </pc:sldMkLst>
        <pc:spChg chg="mod">
          <ac:chgData name="Alper Ebiçoğlu" userId="6aaaec9fa86781ee" providerId="LiveId" clId="{15D8F43D-5557-475C-B875-453EA80C6EFB}" dt="2025-01-02T08:05:45.036" v="12"/>
          <ac:spMkLst>
            <pc:docMk/>
            <pc:sldMk cId="1282520228" sldId="268"/>
            <ac:spMk id="6" creationId="{FBDAE0DA-6E15-1CF7-C814-E9C4407170E3}"/>
          </ac:spMkLst>
        </pc:spChg>
        <pc:picChg chg="del">
          <ac:chgData name="Alper Ebiçoğlu" userId="6aaaec9fa86781ee" providerId="LiveId" clId="{15D8F43D-5557-475C-B875-453EA80C6EFB}" dt="2025-01-02T08:05:31.782" v="5" actId="478"/>
          <ac:picMkLst>
            <pc:docMk/>
            <pc:sldMk cId="1282520228" sldId="268"/>
            <ac:picMk id="3" creationId="{8481C40C-E7C6-BC04-D0DC-5F0FE88D71FA}"/>
          </ac:picMkLst>
        </pc:picChg>
        <pc:picChg chg="add mod">
          <ac:chgData name="Alper Ebiçoğlu" userId="6aaaec9fa86781ee" providerId="LiveId" clId="{15D8F43D-5557-475C-B875-453EA80C6EFB}" dt="2025-01-02T08:05:38.250" v="8" actId="1076"/>
          <ac:picMkLst>
            <pc:docMk/>
            <pc:sldMk cId="1282520228" sldId="268"/>
            <ac:picMk id="4" creationId="{D8172F03-DACC-5BDB-0827-05B136368B78}"/>
          </ac:picMkLst>
        </pc:picChg>
      </pc:sldChg>
      <pc:sldChg chg="addSp delSp modSp add mod ord modNotesTx">
        <pc:chgData name="Alper Ebiçoğlu" userId="6aaaec9fa86781ee" providerId="LiveId" clId="{15D8F43D-5557-475C-B875-453EA80C6EFB}" dt="2025-01-02T08:08:04.244" v="20"/>
        <pc:sldMkLst>
          <pc:docMk/>
          <pc:sldMk cId="488448087" sldId="269"/>
        </pc:sldMkLst>
        <pc:picChg chg="add mod">
          <ac:chgData name="Alper Ebiçoğlu" userId="6aaaec9fa86781ee" providerId="LiveId" clId="{15D8F43D-5557-475C-B875-453EA80C6EFB}" dt="2025-01-02T08:07:59.325" v="19" actId="1076"/>
          <ac:picMkLst>
            <pc:docMk/>
            <pc:sldMk cId="488448087" sldId="269"/>
            <ac:picMk id="3" creationId="{833F9776-FA8D-B07C-2CFB-542DCCAC6A6C}"/>
          </ac:picMkLst>
        </pc:picChg>
        <pc:picChg chg="del">
          <ac:chgData name="Alper Ebiçoğlu" userId="6aaaec9fa86781ee" providerId="LiveId" clId="{15D8F43D-5557-475C-B875-453EA80C6EFB}" dt="2025-01-02T08:07:55.804" v="17" actId="478"/>
          <ac:picMkLst>
            <pc:docMk/>
            <pc:sldMk cId="488448087" sldId="269"/>
            <ac:picMk id="4" creationId="{8741BFC0-5DCF-8075-4313-A0A190862CC7}"/>
          </ac:picMkLst>
        </pc:picChg>
      </pc:sldChg>
      <pc:sldChg chg="addSp delSp add mod modNotesTx">
        <pc:chgData name="Alper Ebiçoğlu" userId="6aaaec9fa86781ee" providerId="LiveId" clId="{15D8F43D-5557-475C-B875-453EA80C6EFB}" dt="2025-01-02T08:09:34.221" v="24"/>
        <pc:sldMkLst>
          <pc:docMk/>
          <pc:sldMk cId="465964152" sldId="270"/>
        </pc:sldMkLst>
        <pc:picChg chg="del">
          <ac:chgData name="Alper Ebiçoğlu" userId="6aaaec9fa86781ee" providerId="LiveId" clId="{15D8F43D-5557-475C-B875-453EA80C6EFB}" dt="2025-01-02T08:09:28.256" v="22" actId="478"/>
          <ac:picMkLst>
            <pc:docMk/>
            <pc:sldMk cId="465964152" sldId="270"/>
            <ac:picMk id="3" creationId="{2F347421-0EE9-D754-8ABF-3CBFB1C5F98A}"/>
          </ac:picMkLst>
        </pc:picChg>
        <pc:picChg chg="add">
          <ac:chgData name="Alper Ebiçoğlu" userId="6aaaec9fa86781ee" providerId="LiveId" clId="{15D8F43D-5557-475C-B875-453EA80C6EFB}" dt="2025-01-02T08:09:29.004" v="23" actId="22"/>
          <ac:picMkLst>
            <pc:docMk/>
            <pc:sldMk cId="465964152" sldId="270"/>
            <ac:picMk id="4" creationId="{5F739777-2BA5-D0DE-754C-3198D567F0B3}"/>
          </ac:picMkLst>
        </pc:picChg>
      </pc:sldChg>
      <pc:sldChg chg="addSp delSp add mod modNotesTx">
        <pc:chgData name="Alper Ebiçoğlu" userId="6aaaec9fa86781ee" providerId="LiveId" clId="{15D8F43D-5557-475C-B875-453EA80C6EFB}" dt="2025-01-02T16:19:17.093" v="127" actId="22"/>
        <pc:sldMkLst>
          <pc:docMk/>
          <pc:sldMk cId="2374403616" sldId="271"/>
        </pc:sldMkLst>
        <pc:picChg chg="add del">
          <ac:chgData name="Alper Ebiçoğlu" userId="6aaaec9fa86781ee" providerId="LiveId" clId="{15D8F43D-5557-475C-B875-453EA80C6EFB}" dt="2025-01-02T16:19:16.725" v="126" actId="478"/>
          <ac:picMkLst>
            <pc:docMk/>
            <pc:sldMk cId="2374403616" sldId="271"/>
            <ac:picMk id="3" creationId="{A2E2915C-1A8A-71E3-86DF-7B138C2C4806}"/>
          </ac:picMkLst>
        </pc:picChg>
        <pc:picChg chg="del">
          <ac:chgData name="Alper Ebiçoğlu" userId="6aaaec9fa86781ee" providerId="LiveId" clId="{15D8F43D-5557-475C-B875-453EA80C6EFB}" dt="2025-01-02T08:09:58.249" v="26" actId="478"/>
          <ac:picMkLst>
            <pc:docMk/>
            <pc:sldMk cId="2374403616" sldId="271"/>
            <ac:picMk id="4" creationId="{F256E3DF-CEC6-BDE6-B60F-509EFEA5EE19}"/>
          </ac:picMkLst>
        </pc:picChg>
        <pc:picChg chg="add">
          <ac:chgData name="Alper Ebiçoğlu" userId="6aaaec9fa86781ee" providerId="LiveId" clId="{15D8F43D-5557-475C-B875-453EA80C6EFB}" dt="2025-01-02T16:19:17.093" v="127" actId="22"/>
          <ac:picMkLst>
            <pc:docMk/>
            <pc:sldMk cId="2374403616" sldId="271"/>
            <ac:picMk id="6" creationId="{137E3E2A-2360-B0FB-F67E-1A2E3DAD983F}"/>
          </ac:picMkLst>
        </pc:picChg>
      </pc:sldChg>
      <pc:sldChg chg="addSp delSp add mod modNotesTx">
        <pc:chgData name="Alper Ebiçoğlu" userId="6aaaec9fa86781ee" providerId="LiveId" clId="{15D8F43D-5557-475C-B875-453EA80C6EFB}" dt="2025-01-02T08:10:41.451" v="32"/>
        <pc:sldMkLst>
          <pc:docMk/>
          <pc:sldMk cId="577337179" sldId="272"/>
        </pc:sldMkLst>
        <pc:picChg chg="del">
          <ac:chgData name="Alper Ebiçoğlu" userId="6aaaec9fa86781ee" providerId="LiveId" clId="{15D8F43D-5557-475C-B875-453EA80C6EFB}" dt="2025-01-02T08:10:36.094" v="30" actId="478"/>
          <ac:picMkLst>
            <pc:docMk/>
            <pc:sldMk cId="577337179" sldId="272"/>
            <ac:picMk id="3" creationId="{7346AA6D-27A5-3C31-A4F6-82837C2DE533}"/>
          </ac:picMkLst>
        </pc:picChg>
        <pc:picChg chg="add">
          <ac:chgData name="Alper Ebiçoğlu" userId="6aaaec9fa86781ee" providerId="LiveId" clId="{15D8F43D-5557-475C-B875-453EA80C6EFB}" dt="2025-01-02T08:10:36.369" v="31" actId="22"/>
          <ac:picMkLst>
            <pc:docMk/>
            <pc:sldMk cId="577337179" sldId="272"/>
            <ac:picMk id="4" creationId="{89382E18-EB44-3D70-DAA6-E79138F6C1C1}"/>
          </ac:picMkLst>
        </pc:picChg>
      </pc:sldChg>
      <pc:sldChg chg="addSp delSp add del mod modNotesTx">
        <pc:chgData name="Alper Ebiçoğlu" userId="6aaaec9fa86781ee" providerId="LiveId" clId="{15D8F43D-5557-475C-B875-453EA80C6EFB}" dt="2025-01-02T16:18:49.149" v="125" actId="47"/>
        <pc:sldMkLst>
          <pc:docMk/>
          <pc:sldMk cId="511208947" sldId="273"/>
        </pc:sldMkLst>
        <pc:picChg chg="add">
          <ac:chgData name="Alper Ebiçoğlu" userId="6aaaec9fa86781ee" providerId="LiveId" clId="{15D8F43D-5557-475C-B875-453EA80C6EFB}" dt="2025-01-02T08:10:56.847" v="35" actId="22"/>
          <ac:picMkLst>
            <pc:docMk/>
            <pc:sldMk cId="511208947" sldId="273"/>
            <ac:picMk id="3" creationId="{EE9024D8-2994-7ABA-2E2A-4DD5FE5C3A94}"/>
          </ac:picMkLst>
        </pc:picChg>
        <pc:picChg chg="del">
          <ac:chgData name="Alper Ebiçoğlu" userId="6aaaec9fa86781ee" providerId="LiveId" clId="{15D8F43D-5557-475C-B875-453EA80C6EFB}" dt="2025-01-02T08:10:56.568" v="34" actId="478"/>
          <ac:picMkLst>
            <pc:docMk/>
            <pc:sldMk cId="511208947" sldId="273"/>
            <ac:picMk id="4" creationId="{A6DCA7E9-69C2-9A39-2535-D3B81E95CAA5}"/>
          </ac:picMkLst>
        </pc:picChg>
      </pc:sldChg>
      <pc:sldChg chg="addSp delSp add mod modNotesTx">
        <pc:chgData name="Alper Ebiçoğlu" userId="6aaaec9fa86781ee" providerId="LiveId" clId="{15D8F43D-5557-475C-B875-453EA80C6EFB}" dt="2025-01-02T08:11:45.059" v="40"/>
        <pc:sldMkLst>
          <pc:docMk/>
          <pc:sldMk cId="3846534602" sldId="274"/>
        </pc:sldMkLst>
        <pc:picChg chg="del">
          <ac:chgData name="Alper Ebiçoğlu" userId="6aaaec9fa86781ee" providerId="LiveId" clId="{15D8F43D-5557-475C-B875-453EA80C6EFB}" dt="2025-01-02T08:11:38.328" v="38" actId="478"/>
          <ac:picMkLst>
            <pc:docMk/>
            <pc:sldMk cId="3846534602" sldId="274"/>
            <ac:picMk id="3" creationId="{4E9AA9DF-ECE0-34A6-E54C-039F35A857DE}"/>
          </ac:picMkLst>
        </pc:picChg>
        <pc:picChg chg="add">
          <ac:chgData name="Alper Ebiçoğlu" userId="6aaaec9fa86781ee" providerId="LiveId" clId="{15D8F43D-5557-475C-B875-453EA80C6EFB}" dt="2025-01-02T08:11:38.559" v="39" actId="22"/>
          <ac:picMkLst>
            <pc:docMk/>
            <pc:sldMk cId="3846534602" sldId="274"/>
            <ac:picMk id="4" creationId="{EBA12FF8-6651-6223-BA11-ADE824F9A8F1}"/>
          </ac:picMkLst>
        </pc:picChg>
      </pc:sldChg>
      <pc:sldChg chg="addSp delSp add mod modNotesTx">
        <pc:chgData name="Alper Ebiçoğlu" userId="6aaaec9fa86781ee" providerId="LiveId" clId="{15D8F43D-5557-475C-B875-453EA80C6EFB}" dt="2025-01-02T08:13:47.257" v="44"/>
        <pc:sldMkLst>
          <pc:docMk/>
          <pc:sldMk cId="3301110113" sldId="275"/>
        </pc:sldMkLst>
        <pc:picChg chg="add">
          <ac:chgData name="Alper Ebiçoğlu" userId="6aaaec9fa86781ee" providerId="LiveId" clId="{15D8F43D-5557-475C-B875-453EA80C6EFB}" dt="2025-01-02T08:13:43.121" v="43" actId="22"/>
          <ac:picMkLst>
            <pc:docMk/>
            <pc:sldMk cId="3301110113" sldId="275"/>
            <ac:picMk id="3" creationId="{0FAE6E4F-0D98-F482-75D0-635F9D4708E6}"/>
          </ac:picMkLst>
        </pc:picChg>
        <pc:picChg chg="del">
          <ac:chgData name="Alper Ebiçoğlu" userId="6aaaec9fa86781ee" providerId="LiveId" clId="{15D8F43D-5557-475C-B875-453EA80C6EFB}" dt="2025-01-02T08:13:42.957" v="42" actId="478"/>
          <ac:picMkLst>
            <pc:docMk/>
            <pc:sldMk cId="3301110113" sldId="275"/>
            <ac:picMk id="4" creationId="{05C1E795-21A3-7884-6442-D57DCB005B71}"/>
          </ac:picMkLst>
        </pc:picChg>
      </pc:sldChg>
      <pc:sldChg chg="addSp delSp add mod modNotesTx">
        <pc:chgData name="Alper Ebiçoğlu" userId="6aaaec9fa86781ee" providerId="LiveId" clId="{15D8F43D-5557-475C-B875-453EA80C6EFB}" dt="2025-01-02T08:14:37.050" v="48"/>
        <pc:sldMkLst>
          <pc:docMk/>
          <pc:sldMk cId="2443137136" sldId="276"/>
        </pc:sldMkLst>
        <pc:picChg chg="del">
          <ac:chgData name="Alper Ebiçoğlu" userId="6aaaec9fa86781ee" providerId="LiveId" clId="{15D8F43D-5557-475C-B875-453EA80C6EFB}" dt="2025-01-02T08:14:22.648" v="46" actId="478"/>
          <ac:picMkLst>
            <pc:docMk/>
            <pc:sldMk cId="2443137136" sldId="276"/>
            <ac:picMk id="3" creationId="{847B30F8-6375-6AAF-C72D-E31020873448}"/>
          </ac:picMkLst>
        </pc:picChg>
        <pc:picChg chg="add">
          <ac:chgData name="Alper Ebiçoğlu" userId="6aaaec9fa86781ee" providerId="LiveId" clId="{15D8F43D-5557-475C-B875-453EA80C6EFB}" dt="2025-01-02T08:14:22.809" v="47" actId="22"/>
          <ac:picMkLst>
            <pc:docMk/>
            <pc:sldMk cId="2443137136" sldId="276"/>
            <ac:picMk id="4" creationId="{9790C2D6-B3BA-F576-C36E-C5317F0A3CB8}"/>
          </ac:picMkLst>
        </pc:picChg>
      </pc:sldChg>
      <pc:sldChg chg="addSp delSp modSp add mod modNotesTx">
        <pc:chgData name="Alper Ebiçoğlu" userId="6aaaec9fa86781ee" providerId="LiveId" clId="{15D8F43D-5557-475C-B875-453EA80C6EFB}" dt="2025-01-02T08:19:07.830" v="83" actId="1076"/>
        <pc:sldMkLst>
          <pc:docMk/>
          <pc:sldMk cId="365226142" sldId="277"/>
        </pc:sldMkLst>
        <pc:picChg chg="add mod">
          <ac:chgData name="Alper Ebiçoğlu" userId="6aaaec9fa86781ee" providerId="LiveId" clId="{15D8F43D-5557-475C-B875-453EA80C6EFB}" dt="2025-01-02T08:17:45.389" v="67" actId="1076"/>
          <ac:picMkLst>
            <pc:docMk/>
            <pc:sldMk cId="365226142" sldId="277"/>
            <ac:picMk id="3" creationId="{C3485761-6E00-950B-46E8-28ABAABAB03C}"/>
          </ac:picMkLst>
        </pc:picChg>
        <pc:picChg chg="del">
          <ac:chgData name="Alper Ebiçoğlu" userId="6aaaec9fa86781ee" providerId="LiveId" clId="{15D8F43D-5557-475C-B875-453EA80C6EFB}" dt="2025-01-02T08:15:47.719" v="50" actId="478"/>
          <ac:picMkLst>
            <pc:docMk/>
            <pc:sldMk cId="365226142" sldId="277"/>
            <ac:picMk id="4" creationId="{FB37B0FD-2514-C66A-7B4E-D77A3E6E7772}"/>
          </ac:picMkLst>
        </pc:picChg>
        <pc:picChg chg="add mod modCrop">
          <ac:chgData name="Alper Ebiçoğlu" userId="6aaaec9fa86781ee" providerId="LiveId" clId="{15D8F43D-5557-475C-B875-453EA80C6EFB}" dt="2025-01-02T08:19:07.830" v="83" actId="1076"/>
          <ac:picMkLst>
            <pc:docMk/>
            <pc:sldMk cId="365226142" sldId="277"/>
            <ac:picMk id="6" creationId="{95ED8833-2248-0C71-E3C9-3DF69DD8F341}"/>
          </ac:picMkLst>
        </pc:picChg>
        <pc:picChg chg="add mod">
          <ac:chgData name="Alper Ebiçoğlu" userId="6aaaec9fa86781ee" providerId="LiveId" clId="{15D8F43D-5557-475C-B875-453EA80C6EFB}" dt="2025-01-02T08:18:46.177" v="76" actId="1076"/>
          <ac:picMkLst>
            <pc:docMk/>
            <pc:sldMk cId="365226142" sldId="277"/>
            <ac:picMk id="8" creationId="{FF5B870A-ACB1-2477-03F0-3A24F0C9E405}"/>
          </ac:picMkLst>
        </pc:picChg>
        <pc:picChg chg="add mod">
          <ac:chgData name="Alper Ebiçoğlu" userId="6aaaec9fa86781ee" providerId="LiveId" clId="{15D8F43D-5557-475C-B875-453EA80C6EFB}" dt="2025-01-02T08:18:40.507" v="74" actId="732"/>
          <ac:picMkLst>
            <pc:docMk/>
            <pc:sldMk cId="365226142" sldId="277"/>
            <ac:picMk id="1026" creationId="{DB22C597-7D3A-CE95-3751-F3070AB6BBB6}"/>
          </ac:picMkLst>
        </pc:picChg>
        <pc:picChg chg="add">
          <ac:chgData name="Alper Ebiçoğlu" userId="6aaaec9fa86781ee" providerId="LiveId" clId="{15D8F43D-5557-475C-B875-453EA80C6EFB}" dt="2025-01-02T08:17:12.013" v="60"/>
          <ac:picMkLst>
            <pc:docMk/>
            <pc:sldMk cId="365226142" sldId="277"/>
            <ac:picMk id="1028" creationId="{254A0078-BA97-C73D-22AF-3AAACF495193}"/>
          </ac:picMkLst>
        </pc:picChg>
        <pc:picChg chg="add mod">
          <ac:chgData name="Alper Ebiçoğlu" userId="6aaaec9fa86781ee" providerId="LiveId" clId="{15D8F43D-5557-475C-B875-453EA80C6EFB}" dt="2025-01-02T08:19:05.691" v="82" actId="1076"/>
          <ac:picMkLst>
            <pc:docMk/>
            <pc:sldMk cId="365226142" sldId="277"/>
            <ac:picMk id="1030" creationId="{79AAA948-4BDB-4843-723A-6B99E60DE28E}"/>
          </ac:picMkLst>
        </pc:picChg>
      </pc:sldChg>
      <pc:sldChg chg="addSp delSp add mod modNotesTx">
        <pc:chgData name="Alper Ebiçoğlu" userId="6aaaec9fa86781ee" providerId="LiveId" clId="{15D8F43D-5557-475C-B875-453EA80C6EFB}" dt="2025-01-02T08:20:29.983" v="89"/>
        <pc:sldMkLst>
          <pc:docMk/>
          <pc:sldMk cId="1816823668" sldId="278"/>
        </pc:sldMkLst>
        <pc:picChg chg="del">
          <ac:chgData name="Alper Ebiçoğlu" userId="6aaaec9fa86781ee" providerId="LiveId" clId="{15D8F43D-5557-475C-B875-453EA80C6EFB}" dt="2025-01-02T08:19:55.780" v="85" actId="478"/>
          <ac:picMkLst>
            <pc:docMk/>
            <pc:sldMk cId="1816823668" sldId="278"/>
            <ac:picMk id="3" creationId="{07492CF2-C101-9CAF-F076-777C41ECA6A6}"/>
          </ac:picMkLst>
        </pc:picChg>
        <pc:picChg chg="add del">
          <ac:chgData name="Alper Ebiçoğlu" userId="6aaaec9fa86781ee" providerId="LiveId" clId="{15D8F43D-5557-475C-B875-453EA80C6EFB}" dt="2025-01-02T08:19:59.719" v="87" actId="22"/>
          <ac:picMkLst>
            <pc:docMk/>
            <pc:sldMk cId="1816823668" sldId="278"/>
            <ac:picMk id="4" creationId="{2C7947DC-401D-BF2B-3443-C04139046FD4}"/>
          </ac:picMkLst>
        </pc:picChg>
        <pc:picChg chg="add">
          <ac:chgData name="Alper Ebiçoğlu" userId="6aaaec9fa86781ee" providerId="LiveId" clId="{15D8F43D-5557-475C-B875-453EA80C6EFB}" dt="2025-01-02T08:20:23.192" v="88" actId="22"/>
          <ac:picMkLst>
            <pc:docMk/>
            <pc:sldMk cId="1816823668" sldId="278"/>
            <ac:picMk id="6" creationId="{24766587-806B-BE47-6F6E-E09D37C0C21A}"/>
          </ac:picMkLst>
        </pc:picChg>
      </pc:sldChg>
      <pc:sldChg chg="addSp delSp add mod modNotesTx">
        <pc:chgData name="Alper Ebiçoğlu" userId="6aaaec9fa86781ee" providerId="LiveId" clId="{15D8F43D-5557-475C-B875-453EA80C6EFB}" dt="2025-01-02T08:21:39.912" v="93"/>
        <pc:sldMkLst>
          <pc:docMk/>
          <pc:sldMk cId="2291843855" sldId="279"/>
        </pc:sldMkLst>
        <pc:picChg chg="del">
          <ac:chgData name="Alper Ebiçoğlu" userId="6aaaec9fa86781ee" providerId="LiveId" clId="{15D8F43D-5557-475C-B875-453EA80C6EFB}" dt="2025-01-02T08:21:30.707" v="91" actId="478"/>
          <ac:picMkLst>
            <pc:docMk/>
            <pc:sldMk cId="2291843855" sldId="279"/>
            <ac:picMk id="3" creationId="{ECB99212-FCDC-C504-C2C5-DF420E3BF396}"/>
          </ac:picMkLst>
        </pc:picChg>
        <pc:picChg chg="add">
          <ac:chgData name="Alper Ebiçoğlu" userId="6aaaec9fa86781ee" providerId="LiveId" clId="{15D8F43D-5557-475C-B875-453EA80C6EFB}" dt="2025-01-02T08:21:31.163" v="92" actId="22"/>
          <ac:picMkLst>
            <pc:docMk/>
            <pc:sldMk cId="2291843855" sldId="279"/>
            <ac:picMk id="4" creationId="{FC9E4A6C-3462-05F4-A9F5-B65F7BC63D1C}"/>
          </ac:picMkLst>
        </pc:picChg>
      </pc:sldChg>
      <pc:sldChg chg="addSp delSp add mod modNotesTx">
        <pc:chgData name="Alper Ebiçoğlu" userId="6aaaec9fa86781ee" providerId="LiveId" clId="{15D8F43D-5557-475C-B875-453EA80C6EFB}" dt="2025-01-02T08:22:37.423" v="101"/>
        <pc:sldMkLst>
          <pc:docMk/>
          <pc:sldMk cId="4189845003" sldId="280"/>
        </pc:sldMkLst>
        <pc:picChg chg="del">
          <ac:chgData name="Alper Ebiçoğlu" userId="6aaaec9fa86781ee" providerId="LiveId" clId="{15D8F43D-5557-475C-B875-453EA80C6EFB}" dt="2025-01-02T08:22:26.868" v="95" actId="478"/>
          <ac:picMkLst>
            <pc:docMk/>
            <pc:sldMk cId="4189845003" sldId="280"/>
            <ac:picMk id="3" creationId="{2CB596FA-ED44-ADD7-233E-2AEF3B43BC9C}"/>
          </ac:picMkLst>
        </pc:picChg>
        <pc:picChg chg="add">
          <ac:chgData name="Alper Ebiçoğlu" userId="6aaaec9fa86781ee" providerId="LiveId" clId="{15D8F43D-5557-475C-B875-453EA80C6EFB}" dt="2025-01-02T08:22:29.596" v="100" actId="22"/>
          <ac:picMkLst>
            <pc:docMk/>
            <pc:sldMk cId="4189845003" sldId="280"/>
            <ac:picMk id="4" creationId="{B9EDBDFF-9DA6-8B02-E4BA-BF3ED21C4391}"/>
          </ac:picMkLst>
        </pc:picChg>
        <pc:picChg chg="del">
          <ac:chgData name="Alper Ebiçoğlu" userId="6aaaec9fa86781ee" providerId="LiveId" clId="{15D8F43D-5557-475C-B875-453EA80C6EFB}" dt="2025-01-02T08:22:28.195" v="98" actId="478"/>
          <ac:picMkLst>
            <pc:docMk/>
            <pc:sldMk cId="4189845003" sldId="280"/>
            <ac:picMk id="6" creationId="{34A7E044-44F3-C258-4560-31A7689676E2}"/>
          </ac:picMkLst>
        </pc:picChg>
        <pc:picChg chg="del">
          <ac:chgData name="Alper Ebiçoğlu" userId="6aaaec9fa86781ee" providerId="LiveId" clId="{15D8F43D-5557-475C-B875-453EA80C6EFB}" dt="2025-01-02T08:22:27.331" v="96" actId="478"/>
          <ac:picMkLst>
            <pc:docMk/>
            <pc:sldMk cId="4189845003" sldId="280"/>
            <ac:picMk id="8" creationId="{AA892754-6CFD-0829-664A-D969D75F0F80}"/>
          </ac:picMkLst>
        </pc:picChg>
        <pc:picChg chg="del">
          <ac:chgData name="Alper Ebiçoğlu" userId="6aaaec9fa86781ee" providerId="LiveId" clId="{15D8F43D-5557-475C-B875-453EA80C6EFB}" dt="2025-01-02T08:22:27.768" v="97" actId="478"/>
          <ac:picMkLst>
            <pc:docMk/>
            <pc:sldMk cId="4189845003" sldId="280"/>
            <ac:picMk id="1026" creationId="{A33D117F-4C4F-F649-368C-C314BFC39B79}"/>
          </ac:picMkLst>
        </pc:picChg>
        <pc:picChg chg="del">
          <ac:chgData name="Alper Ebiçoğlu" userId="6aaaec9fa86781ee" providerId="LiveId" clId="{15D8F43D-5557-475C-B875-453EA80C6EFB}" dt="2025-01-02T08:22:28.668" v="99" actId="478"/>
          <ac:picMkLst>
            <pc:docMk/>
            <pc:sldMk cId="4189845003" sldId="280"/>
            <ac:picMk id="1030" creationId="{37E3FF12-C4B2-5F5F-5A33-6BF251C9F00D}"/>
          </ac:picMkLst>
        </pc:picChg>
      </pc:sldChg>
      <pc:sldChg chg="addSp delSp modSp add mod modNotesTx">
        <pc:chgData name="Alper Ebiçoğlu" userId="6aaaec9fa86781ee" providerId="LiveId" clId="{15D8F43D-5557-475C-B875-453EA80C6EFB}" dt="2025-01-02T08:24:16.122" v="117" actId="1076"/>
        <pc:sldMkLst>
          <pc:docMk/>
          <pc:sldMk cId="2097601044" sldId="281"/>
        </pc:sldMkLst>
        <pc:picChg chg="del">
          <ac:chgData name="Alper Ebiçoğlu" userId="6aaaec9fa86781ee" providerId="LiveId" clId="{15D8F43D-5557-475C-B875-453EA80C6EFB}" dt="2025-01-02T08:22:57.219" v="103" actId="478"/>
          <ac:picMkLst>
            <pc:docMk/>
            <pc:sldMk cId="2097601044" sldId="281"/>
            <ac:picMk id="3" creationId="{EA95FBD3-8887-9C8E-F823-5EF5DFF5BB03}"/>
          </ac:picMkLst>
        </pc:picChg>
        <pc:picChg chg="add mod">
          <ac:chgData name="Alper Ebiçoğlu" userId="6aaaec9fa86781ee" providerId="LiveId" clId="{15D8F43D-5557-475C-B875-453EA80C6EFB}" dt="2025-01-02T08:24:16.122" v="117" actId="1076"/>
          <ac:picMkLst>
            <pc:docMk/>
            <pc:sldMk cId="2097601044" sldId="281"/>
            <ac:picMk id="4" creationId="{7C82006E-78D3-BE58-022E-EBF9FD9E72BD}"/>
          </ac:picMkLst>
        </pc:picChg>
        <pc:picChg chg="del">
          <ac:chgData name="Alper Ebiçoğlu" userId="6aaaec9fa86781ee" providerId="LiveId" clId="{15D8F43D-5557-475C-B875-453EA80C6EFB}" dt="2025-01-02T08:22:58.772" v="107" actId="478"/>
          <ac:picMkLst>
            <pc:docMk/>
            <pc:sldMk cId="2097601044" sldId="281"/>
            <ac:picMk id="6" creationId="{C5388DA1-619D-31A9-EFEC-79B668FF3B5B}"/>
          </ac:picMkLst>
        </pc:picChg>
        <pc:picChg chg="add mod">
          <ac:chgData name="Alper Ebiçoğlu" userId="6aaaec9fa86781ee" providerId="LiveId" clId="{15D8F43D-5557-475C-B875-453EA80C6EFB}" dt="2025-01-02T08:24:13.257" v="116" actId="1076"/>
          <ac:picMkLst>
            <pc:docMk/>
            <pc:sldMk cId="2097601044" sldId="281"/>
            <ac:picMk id="7" creationId="{FAFE9FAC-8964-9E17-CA86-B3AE811BB318}"/>
          </ac:picMkLst>
        </pc:picChg>
        <pc:picChg chg="del">
          <ac:chgData name="Alper Ebiçoğlu" userId="6aaaec9fa86781ee" providerId="LiveId" clId="{15D8F43D-5557-475C-B875-453EA80C6EFB}" dt="2025-01-02T08:22:57.579" v="104" actId="478"/>
          <ac:picMkLst>
            <pc:docMk/>
            <pc:sldMk cId="2097601044" sldId="281"/>
            <ac:picMk id="8" creationId="{A1F58F1A-7CF4-E4D0-2D6D-5D2AAD5968BA}"/>
          </ac:picMkLst>
        </pc:picChg>
        <pc:picChg chg="del">
          <ac:chgData name="Alper Ebiçoğlu" userId="6aaaec9fa86781ee" providerId="LiveId" clId="{15D8F43D-5557-475C-B875-453EA80C6EFB}" dt="2025-01-02T08:22:57.871" v="105" actId="478"/>
          <ac:picMkLst>
            <pc:docMk/>
            <pc:sldMk cId="2097601044" sldId="281"/>
            <ac:picMk id="1026" creationId="{D6A81160-6806-2A0A-CB0B-56725B13C329}"/>
          </ac:picMkLst>
        </pc:picChg>
        <pc:picChg chg="del">
          <ac:chgData name="Alper Ebiçoğlu" userId="6aaaec9fa86781ee" providerId="LiveId" clId="{15D8F43D-5557-475C-B875-453EA80C6EFB}" dt="2025-01-02T08:22:58.501" v="106" actId="478"/>
          <ac:picMkLst>
            <pc:docMk/>
            <pc:sldMk cId="2097601044" sldId="281"/>
            <ac:picMk id="1030" creationId="{6E50823B-1304-1ABC-692E-9174D0A07F75}"/>
          </ac:picMkLst>
        </pc:picChg>
      </pc:sldChg>
      <pc:sldChg chg="delSp modSp new del mod ord">
        <pc:chgData name="Alper Ebiçoğlu" userId="6aaaec9fa86781ee" providerId="LiveId" clId="{15D8F43D-5557-475C-B875-453EA80C6EFB}" dt="2025-01-02T16:18:25.299" v="124" actId="47"/>
        <pc:sldMkLst>
          <pc:docMk/>
          <pc:sldMk cId="2808104845" sldId="282"/>
        </pc:sldMkLst>
        <pc:spChg chg="del">
          <ac:chgData name="Alper Ebiçoğlu" userId="6aaaec9fa86781ee" providerId="LiveId" clId="{15D8F43D-5557-475C-B875-453EA80C6EFB}" dt="2025-01-02T09:03:12.586" v="122" actId="478"/>
          <ac:spMkLst>
            <pc:docMk/>
            <pc:sldMk cId="2808104845" sldId="282"/>
            <ac:spMk id="2" creationId="{88F572F1-C94D-BBE6-37FD-6DD00C9B7619}"/>
          </ac:spMkLst>
        </pc:spChg>
        <pc:spChg chg="mod">
          <ac:chgData name="Alper Ebiçoğlu" userId="6aaaec9fa86781ee" providerId="LiveId" clId="{15D8F43D-5557-475C-B875-453EA80C6EFB}" dt="2025-01-02T09:03:14.208" v="123" actId="1076"/>
          <ac:spMkLst>
            <pc:docMk/>
            <pc:sldMk cId="2808104845" sldId="282"/>
            <ac:spMk id="3" creationId="{80713D96-C7C3-D1AA-0573-0649791BEE5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D73BA-1C73-42EA-85D3-3E1D4E68084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35C1C-F8A9-4FEA-B15B-1B196EFBAD7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654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97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7086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5559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167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6398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1969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5308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0175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71A92-4643-85FA-8112-D4751F8F0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9B994-F14E-AA3F-7C77-1FE04D1D5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5D34F2-E7C2-1664-F6CC-4255EA254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https://www.reddit.com/r/softwarearchitecture/comments/1f75l7r/comment/ll7f0o2/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9CA99-FD06-B223-048F-BDE641AF6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175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D94CF-4D61-8515-6CEA-5AE80F9B5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6BB134-3F91-9DC3-8144-41A82ABF4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6987-E05C-38B6-298C-6C64F9941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We’re going to explore the fascinating world of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Shopify’s Modular Monolithic Architecture</a:t>
            </a:r>
            <a:br>
              <a:rPr lang="en-US" dirty="0"/>
            </a:br>
            <a:r>
              <a:rPr lang="tr-TR" dirty="0"/>
              <a:t>https://shopify.engineering/deconstructing-monolith-designing-software-maximizes-developer-productivity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FEE23-877A-3B42-BBC3-5EB48DF6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7300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B7320-8849-273B-BDE5-9CBE6D43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A9ABAE-7B1C-C66E-3555-CE5AF3972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AAF4D-9130-3C24-6035-7B3E5B062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F2F2"/>
                </a:solidFill>
                <a:effectLst/>
                <a:latin typeface="-apple-system"/>
              </a:rPr>
              <a:t>Amazon returned to a Monolith for there Video Monitoring</a:t>
            </a:r>
          </a:p>
          <a:p>
            <a:endParaRPr lang="en-US" dirty="0"/>
          </a:p>
          <a:p>
            <a:r>
              <a:rPr lang="tr-TR" dirty="0"/>
              <a:t>https://thenewstack.io/return-of-the-monolith-amazon-dumps-microservices-for-video-monitoring/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7F5DB-B632-8D3C-DA88-0C1D6804C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878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338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https://www.reddit.com/r/dotnet/comments/15sltta/comment/jwfiefs/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29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32050-8DFA-F7C4-5743-C55150CD7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13F420-3F29-8E2D-C0D6-562786FB0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B865F-4CD0-2753-AE4B-8BFA39C73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https://www.reddit.com/r/softwarearchitecture/comments/1f75l7r/is_it_efficient_to_orchestrate_a_modular_monolith/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888B-969B-E9B2-D8DB-55735C0F1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7979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Microservices gained popularity for their modularity and scalability, but they often introduce significant complexity and challenges, especially in messaging and maintenance, which can hinder rapid development and MVP delivery. A Modular Monolith approach combines the benefits of monoliths and microservices by organizing code into distinct modules within a single system, reducing plumbing complexity while retaining scalability and separation of concerns as the system evolves.</a:t>
            </a:r>
          </a:p>
          <a:p>
            <a:endParaRPr lang="en-US" dirty="0"/>
          </a:p>
          <a:p>
            <a:r>
              <a:rPr lang="tr-TR" dirty="0"/>
              <a:t>https://hexmaster.nl/posts/are-modular-monoliths-a-winner/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7249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https://www.reddit.com/r/dotnet/comments/15sltta/are_modular_monoliths_a_winner/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774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5C364-FF10-789C-5445-DEAE7B7E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8700D8-EA3A-AF5E-26D2-D805253A7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C65F3-511D-B436-AB07-FD2A20562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2F2F2"/>
                </a:solidFill>
                <a:effectLst/>
                <a:latin typeface="-apple-system"/>
              </a:rPr>
              <a:t>https://github.com/kgrzybek/modular-monolith-with-ddd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3846A-49DD-B373-3C57-257A09B79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0857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0C939-DCC7-9C37-5697-93F006AE9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A66F1-BF55-E6CA-6340-F7E5B4966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8A646-EE4E-6A96-4463-D8B946BBA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https://www.reddit.com/r/dotnet/comments/15sltta/comment/jwfgo8i/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C63D3-C957-C81A-0C2E-AC3B5D6DC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7049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https://www.reddit.com/r/dotnet/comments/15sltta/comment/jwhr6ae/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4741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0C987-EEF4-79FA-3F2E-0AAE4E4B4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E7E5D-9499-CCC5-B4F2-D24A28708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BBC54-D7CA-DFF8-65AF-885DC5459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https://www.reddit.com/r/csharp/comments/pyt0ka/implementing_pub_sub_in_a_modular_monolith/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B037D-11C0-D93E-5453-432DFBC2A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6906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https://www.reddit.com/r/dotnet/comments/15sltta/comment/jwfj5f8/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3714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0981-021E-933D-1AE3-35EA4B975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3C138-7838-FA21-47D5-B60BB77E1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947B6-52B4-605B-6F8B-8521F6413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https://www.reddit.com/r/softwarearchitecture/comments/1f75l7r/is_it_efficient_to_orchestrate_a_modular_monolith/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5ACCD-8C86-DFC4-C02C-5B408ADD6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5566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734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24C7B-16D9-2FB2-50ED-347FDD68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CF246-DF29-17A8-E137-A3E4CD5DD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9A6CFC-AC67-DAC5-1862-3A511E4BE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https://www.reddit.com/r/dotnet/comments/1bd6g2p/modular_monolith_and_relationships/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9B2A5-2F3E-E630-E5FA-BCFB46980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140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4F24-E2B2-A4EE-7353-6D6074E3E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A813E-D79C-9FEE-F456-4617C5708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C720A-A2BC-3DFA-3D28-DB4CAE7BC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https://www.reddit.com/r/sre/comments/1fg19nl/comment/ln087u2/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AB160-4076-86F3-4302-48E0C2579F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41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F488C-113F-DF25-089C-AE349269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DED5D8-7BAF-8BA9-198C-724541D9E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3F065-008F-B557-4090-0DDAEB24C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https://www.reddit.com/r/softwarearchitecture/comments/1c9z9sv/acid_and_rollback_in_modular_monolith/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A556-C318-ECB2-EC17-D089AD42C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2556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76314-4271-B2DF-B8CE-49559CECC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219A5-49BC-6ABC-B642-78E7F4F9B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A6AA7-D9C9-946A-E0A3-5624EA413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https://www.reddit.com/r/csharp/comments/101bp7h/comment/j2mykuj/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E7BAD-63AD-4FB8-D0A7-4CE8DC877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9369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B5A21-D50E-8050-A8AA-2B0B1A6DE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A98B6-46A2-8AA7-94CA-CAD67394B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49B83-BCAE-42D7-4311-972D02CF2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https://www.reddit.com/r/softwarearchitecture/comments/1f75l7r/comment/ll75f59/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6535-4287-3FEC-A297-793C44759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3275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312F0-270C-E57F-4D18-13B041719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658E9-DC4D-EC3A-8CB7-61CAC8A28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801B1-1E57-AABC-0210-3E267BA3E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https://newsletter.techworld-with-milan.com/p/stack-overflow-architecture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638D6-3608-B6DC-F412-11F2A84F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3000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05F58-A80A-A9F2-6E53-A0A7D131B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6A7F4-6A8D-963B-1D82-909257B25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F84462-0E53-7AC2-4EDD-7154444DA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https://www.reddit.com/r/ProductManagement/comments/1hqlj8u/comment/m4rrct0/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4B5FF-5436-B810-417E-28671CD47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476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8104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5053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5355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322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35C1C-F8A9-4FEA-B15B-1B196EFBAD7C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379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D799-4346-60D0-E6D8-DB2C3D2A3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C68D9-03C6-CDDF-3D12-AD30D167F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62A62-14E8-C012-4A7D-863EED4A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00B52-4FC3-8E86-DCBA-FEB986CDE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CD870-00F6-A26A-E995-4716E55C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7814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C428-29DA-9A46-92F3-0D0C8B23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8BE13-C376-3FB6-D509-2F1243FC2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548B4-26BB-E608-1865-15254869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6D374-E23C-1AAC-B3B8-8A039A1C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DEF34-97D5-5978-9C7D-60142A38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127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6A36F4-E5AD-F7B9-6474-5BAA29E1F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60E5D-FC86-D88E-9DC1-7636853C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D384F-4D1D-708E-6434-95A053FC1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ABD15-1F43-2580-41FF-3C8DEE03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260C4-E8D2-C6FE-6E06-BB1AF156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826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4A1C-D9C2-7D3A-0C77-2FE0DC68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7F69-B8BB-D5C5-2E87-0A276539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A830B-368B-0EDE-5E87-56FDBF943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75EBE-52BE-1A8B-5FB0-E4B703BF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D7E9C-CAC6-2C87-ADEE-FD50AABC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189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9383-0393-733B-A01B-7F18A697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81C3-8179-ED51-724D-6A977DA51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7E42A-AA77-9DCA-FED2-E5F356864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96B2B-D2EA-52CE-EB93-CA9EECAB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92E11-6A0A-DF22-A838-E08B15D1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797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6C78-B106-4534-DCEF-6D237959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30763-E8A0-419B-298C-26596D246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45C8D-0F69-F543-C3D7-7D6558EBD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839BD-B9CC-9513-643C-781406F3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8F361-6DCE-B9D6-A9F9-9CC17FF2F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0207C-5348-03BD-E9D4-4587D1FC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971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C466-8AA5-E128-EEE6-47884F26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7B14B-16C8-C7ED-E8EB-97E16F247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154D1-D4B5-4FFD-83CB-954C71346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CD728-5E6D-F2F6-5B45-A46F7B817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06441-4D8C-95D9-E276-0EEACDF59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6D37D-6EDB-C9B1-2409-A08D1E961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33C14-34DA-F2D1-2FA6-2E813027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B6739-2855-1F75-F30C-8D48C54C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863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4EA1-CC9F-79BA-6308-E141EBDF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41140-D6EA-6761-A680-FBFC8730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ACD67-D0F0-F1B9-AFF8-F496ABBB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D535F-345B-CD75-57D6-C4C4F048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713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5938C3-EE29-D8F9-BA57-CD29EAAC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ADB7E-6E7F-7355-ED74-E7F370AA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659DD-793E-08F2-0D24-AA54FF2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674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07B1-7D5B-5A8B-78CF-5303F8E5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FC66-39DD-2C84-43F7-792148801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7AEF6-0C4B-6968-0B09-4B4EC60BE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80BFF-7BB8-DD29-A626-0B365D984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2174A-F517-2413-56D8-006C06A9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15215-64AB-31B5-D1D1-7558B367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333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C0303-21DA-BF5D-DBE8-2A35DBAD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E42C4-73AA-B456-F025-E7B12E5C7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1E041-DAAB-AD23-6284-CB5843101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9A838-4FB6-9B8E-CB7B-CA5EBB62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F4031-02B4-B60F-3187-91063DCB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A1CA-E956-1D12-549F-E392FD77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235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2AA82-8909-0E92-976D-637629C3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AA773-8BAB-009D-A104-477B4C12F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CF99E-2062-4E84-320B-ED2D1EDA9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F19AA-5593-4DE9-B420-3766F097EE81}" type="datetimeFigureOut">
              <a:rPr lang="tr-TR" smtClean="0"/>
              <a:t>9.01.2025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695D6-62DD-A793-E672-C6356B856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07437-E264-E9ED-4399-AD0DA4E3C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967D1-5A80-49FA-8099-4E4DD4488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946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github.com/ebicoglu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0" y="2439505"/>
            <a:ext cx="12192000" cy="98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4CF44E-6103-44F6-9E1F-67587B76DAF0}"/>
              </a:ext>
            </a:extLst>
          </p:cNvPr>
          <p:cNvGrpSpPr/>
          <p:nvPr/>
        </p:nvGrpSpPr>
        <p:grpSpPr>
          <a:xfrm>
            <a:off x="1290659" y="4730437"/>
            <a:ext cx="9617333" cy="1410789"/>
            <a:chOff x="1290659" y="4730437"/>
            <a:chExt cx="9617333" cy="1410789"/>
          </a:xfrm>
        </p:grpSpPr>
        <p:pic>
          <p:nvPicPr>
            <p:cNvPr id="16" name="Google Shape;59;p1">
              <a:extLst>
                <a:ext uri="{FF2B5EF4-FFF2-40B4-BE49-F238E27FC236}">
                  <a16:creationId xmlns:a16="http://schemas.microsoft.com/office/drawing/2014/main" id="{22A326D1-2D6E-441C-A69D-E621827F03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52207" y="5161126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0;p1">
              <a:extLst>
                <a:ext uri="{FF2B5EF4-FFF2-40B4-BE49-F238E27FC236}">
                  <a16:creationId xmlns:a16="http://schemas.microsoft.com/office/drawing/2014/main" id="{0849A180-AC38-4086-91D6-4BE2E1E0F40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45795" y="5533997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61;p1">
              <a:extLst>
                <a:ext uri="{FF2B5EF4-FFF2-40B4-BE49-F238E27FC236}">
                  <a16:creationId xmlns:a16="http://schemas.microsoft.com/office/drawing/2014/main" id="{694ADC20-9F21-4552-ABE7-466060B8127D}"/>
                </a:ext>
              </a:extLst>
            </p:cNvPr>
            <p:cNvSpPr txBox="1"/>
            <p:nvPr/>
          </p:nvSpPr>
          <p:spPr>
            <a:xfrm>
              <a:off x="7059928" y="5071992"/>
              <a:ext cx="2260537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alperebicoglu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62;p1">
              <a:extLst>
                <a:ext uri="{FF2B5EF4-FFF2-40B4-BE49-F238E27FC236}">
                  <a16:creationId xmlns:a16="http://schemas.microsoft.com/office/drawing/2014/main" id="{3F8F766A-C825-4685-B9EB-56D91AF105BF}"/>
                </a:ext>
              </a:extLst>
            </p:cNvPr>
            <p:cNvSpPr txBox="1"/>
            <p:nvPr/>
          </p:nvSpPr>
          <p:spPr>
            <a:xfrm>
              <a:off x="7066340" y="5435832"/>
              <a:ext cx="1723634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" name="Google Shape;56;p1">
              <a:extLst>
                <a:ext uri="{FF2B5EF4-FFF2-40B4-BE49-F238E27FC236}">
                  <a16:creationId xmlns:a16="http://schemas.microsoft.com/office/drawing/2014/main" id="{63676736-4844-43F3-B31A-0FCDC6CA0FA5}"/>
                </a:ext>
              </a:extLst>
            </p:cNvPr>
            <p:cNvSpPr txBox="1"/>
            <p:nvPr/>
          </p:nvSpPr>
          <p:spPr>
            <a:xfrm>
              <a:off x="2490148" y="4966788"/>
              <a:ext cx="376696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" name="Google Shape;57;p1">
              <a:extLst>
                <a:ext uri="{FF2B5EF4-FFF2-40B4-BE49-F238E27FC236}">
                  <a16:creationId xmlns:a16="http://schemas.microsoft.com/office/drawing/2014/main" id="{A66A5B29-4C9A-4AEC-85D4-26C257A4BB62}"/>
                </a:ext>
              </a:extLst>
            </p:cNvPr>
            <p:cNvSpPr txBox="1"/>
            <p:nvPr/>
          </p:nvSpPr>
          <p:spPr>
            <a:xfrm>
              <a:off x="2490148" y="5479721"/>
              <a:ext cx="4145783" cy="5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 fontScale="92500" lnSpcReduction="20000"/>
            </a:bodyPr>
            <a:lstStyle/>
            <a:p>
              <a:r>
                <a:rPr lang="en-GB" sz="2400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ABP Core Team Member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F3DF8B-5806-45AF-B3A4-64A2C545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59" y="4975196"/>
              <a:ext cx="1083213" cy="107453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DEC454-15A3-4C78-BD27-7D6D0DB7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7203" y="4730437"/>
              <a:ext cx="1410789" cy="1410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23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E7C7B-FF87-4EDB-A525-E201AA0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ABDDD0-E273-0A73-D13B-3D0A2195E740}"/>
              </a:ext>
            </a:extLst>
          </p:cNvPr>
          <p:cNvSpPr txBox="1"/>
          <p:nvPr/>
        </p:nvSpPr>
        <p:spPr>
          <a:xfrm>
            <a:off x="2438400" y="1850832"/>
            <a:ext cx="82296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 which scenarios would a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modular monolithic 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architecture be more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advantageous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than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microservices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?</a:t>
            </a:r>
          </a:p>
          <a:p>
            <a:pPr marL="342900" indent="-342900" rtl="0" fontAlgn="ctr">
              <a:buFont typeface="+mj-lt"/>
              <a:buAutoNum type="arabicPeriod"/>
            </a:pPr>
            <a:endParaRPr lang="en-US" sz="44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04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E7C7B-FF87-4EDB-A525-E201AA0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ABDDD0-E273-0A73-D13B-3D0A2195E740}"/>
              </a:ext>
            </a:extLst>
          </p:cNvPr>
          <p:cNvSpPr txBox="1"/>
          <p:nvPr/>
        </p:nvSpPr>
        <p:spPr>
          <a:xfrm>
            <a:off x="2480836" y="2028616"/>
            <a:ext cx="72303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What are the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challenges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associated with transitioning from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 layered architecture 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to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 microservices-based 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system?</a:t>
            </a:r>
          </a:p>
        </p:txBody>
      </p:sp>
    </p:spTree>
    <p:extLst>
      <p:ext uri="{BB962C8B-B14F-4D97-AF65-F5344CB8AC3E}">
        <p14:creationId xmlns:p14="http://schemas.microsoft.com/office/powerpoint/2010/main" val="272649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E7C7B-FF87-4EDB-A525-E201AA0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ABDDD0-E273-0A73-D13B-3D0A2195E740}"/>
              </a:ext>
            </a:extLst>
          </p:cNvPr>
          <p:cNvSpPr txBox="1"/>
          <p:nvPr/>
        </p:nvSpPr>
        <p:spPr>
          <a:xfrm>
            <a:off x="2502250" y="2367171"/>
            <a:ext cx="751410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How do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deployment strategies 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differ between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modular and microservices 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architectures?</a:t>
            </a:r>
          </a:p>
        </p:txBody>
      </p:sp>
    </p:spTree>
    <p:extLst>
      <p:ext uri="{BB962C8B-B14F-4D97-AF65-F5344CB8AC3E}">
        <p14:creationId xmlns:p14="http://schemas.microsoft.com/office/powerpoint/2010/main" val="143449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E7C7B-FF87-4EDB-A525-E201AA0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ABDDD0-E273-0A73-D13B-3D0A2195E740}"/>
              </a:ext>
            </a:extLst>
          </p:cNvPr>
          <p:cNvSpPr txBox="1"/>
          <p:nvPr/>
        </p:nvSpPr>
        <p:spPr>
          <a:xfrm>
            <a:off x="2259725" y="1690062"/>
            <a:ext cx="863950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What are the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performance impacts 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of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inter-service communication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in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microservices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compared to </a:t>
            </a:r>
            <a:b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intra-layer communication </a:t>
            </a:r>
            <a:b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layered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architectures?</a:t>
            </a:r>
          </a:p>
        </p:txBody>
      </p:sp>
    </p:spTree>
    <p:extLst>
      <p:ext uri="{BB962C8B-B14F-4D97-AF65-F5344CB8AC3E}">
        <p14:creationId xmlns:p14="http://schemas.microsoft.com/office/powerpoint/2010/main" val="392712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E7C7B-FF87-4EDB-A525-E201AA0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ABDDD0-E273-0A73-D13B-3D0A2195E740}"/>
              </a:ext>
            </a:extLst>
          </p:cNvPr>
          <p:cNvSpPr txBox="1"/>
          <p:nvPr/>
        </p:nvSpPr>
        <p:spPr>
          <a:xfrm>
            <a:off x="2354317" y="1690062"/>
            <a:ext cx="775663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What are the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best practices 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for maintaining module boundaries within a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modular monolithic 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architecture </a:t>
            </a:r>
            <a:b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to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prevent tight coupling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7147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E7C7B-FF87-4EDB-A525-E201AA0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ABDDD0-E273-0A73-D13B-3D0A2195E740}"/>
              </a:ext>
            </a:extLst>
          </p:cNvPr>
          <p:cNvSpPr txBox="1"/>
          <p:nvPr/>
        </p:nvSpPr>
        <p:spPr>
          <a:xfrm>
            <a:off x="920018" y="569772"/>
            <a:ext cx="102526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What are the </a:t>
            </a:r>
            <a:r>
              <a:rPr lang="en-US" sz="2400" u="sng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best practices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for maintaining module boundaries within a </a:t>
            </a:r>
            <a:r>
              <a:rPr lang="en-US" sz="2400" u="sng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modular monolithic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architecture to </a:t>
            </a:r>
            <a:r>
              <a:rPr lang="en-US" sz="2400" u="sng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prevent tight coupling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BFB6C9-A718-4C7D-AC79-C59560DE83BA}"/>
              </a:ext>
            </a:extLst>
          </p:cNvPr>
          <p:cNvSpPr txBox="1"/>
          <p:nvPr/>
        </p:nvSpPr>
        <p:spPr>
          <a:xfrm>
            <a:off x="962409" y="1859409"/>
            <a:ext cx="105493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module should handle a single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Expose only what’s necessary through interfaces; keep internals private.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dependency injection or abstractions to avoid direct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Each module owns its data; share only via APIs.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Test modules independently to maintain boundaries.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Prefer event-driven or message-based communication over direct calls.</a:t>
            </a:r>
          </a:p>
        </p:txBody>
      </p:sp>
    </p:spTree>
    <p:extLst>
      <p:ext uri="{BB962C8B-B14F-4D97-AF65-F5344CB8AC3E}">
        <p14:creationId xmlns:p14="http://schemas.microsoft.com/office/powerpoint/2010/main" val="406720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E7C7B-FF87-4EDB-A525-E201AA0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ABDDD0-E273-0A73-D13B-3D0A2195E740}"/>
              </a:ext>
            </a:extLst>
          </p:cNvPr>
          <p:cNvSpPr txBox="1"/>
          <p:nvPr/>
        </p:nvSpPr>
        <p:spPr>
          <a:xfrm>
            <a:off x="2880623" y="2028616"/>
            <a:ext cx="719879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How do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layered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microservices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architectures handle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cross-cutting concerns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like </a:t>
            </a:r>
            <a:r>
              <a:rPr lang="en-US" sz="440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security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440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logging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790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E7C7B-FF87-4EDB-A525-E201AA0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ABDDD0-E273-0A73-D13B-3D0A2195E740}"/>
              </a:ext>
            </a:extLst>
          </p:cNvPr>
          <p:cNvSpPr txBox="1"/>
          <p:nvPr/>
        </p:nvSpPr>
        <p:spPr>
          <a:xfrm>
            <a:off x="2070538" y="1902492"/>
            <a:ext cx="835572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What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factors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should be considered when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deciding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between a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layered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modular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, or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microservices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architecture for a new project?</a:t>
            </a:r>
          </a:p>
          <a:p>
            <a:pPr marL="342900" indent="-342900" rtl="0" fontAlgn="ctr">
              <a:buFont typeface="+mj-lt"/>
              <a:buAutoNum type="arabicPeriod"/>
            </a:pPr>
            <a:endParaRPr lang="en-US" sz="44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947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53C9B8-C8D5-F418-4957-C4EB57CEE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12FF8-6651-6223-BA11-ADE824F9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032" y="648849"/>
            <a:ext cx="9601095" cy="52054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FC4B02-6D73-4740-8B32-20E94A7E2056}"/>
              </a:ext>
            </a:extLst>
          </p:cNvPr>
          <p:cNvSpPr/>
          <p:nvPr/>
        </p:nvSpPr>
        <p:spPr>
          <a:xfrm>
            <a:off x="2070538" y="1571297"/>
            <a:ext cx="8965324" cy="3174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34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2390F-A826-F172-2B8D-38F1E4ACA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82006E-78D3-BE58-022E-EBF9FD9E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2" y="148590"/>
            <a:ext cx="9744075" cy="6067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E9FAC-8964-9E17-CA86-B3AE811BB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127" y="3429000"/>
            <a:ext cx="4584383" cy="3368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60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46078-1F4B-4760-BBB4-8460D701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31" y="967159"/>
            <a:ext cx="8600128" cy="4923682"/>
          </a:xfrm>
          <a:prstGeom prst="rect">
            <a:avLst/>
          </a:prstGeom>
        </p:spPr>
      </p:pic>
      <p:sp>
        <p:nvSpPr>
          <p:cNvPr id="6" name="Metin kutusu 7">
            <a:extLst>
              <a:ext uri="{FF2B5EF4-FFF2-40B4-BE49-F238E27FC236}">
                <a16:creationId xmlns:a16="http://schemas.microsoft.com/office/drawing/2014/main" id="{88A9F840-4DB9-4B55-BEC1-2A3D162948AB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6B1A3-A701-4B44-85F1-80D26818BF25}"/>
              </a:ext>
            </a:extLst>
          </p:cNvPr>
          <p:cNvSpPr txBox="1"/>
          <p:nvPr/>
        </p:nvSpPr>
        <p:spPr>
          <a:xfrm>
            <a:off x="714375" y="6057689"/>
            <a:ext cx="11477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https://abp.io/community/articles/abp-framework-background-jobs-vs-background-workers-when-to-use-which-t98pzjv6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B30505-8552-44D2-914B-74730516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173" y="409084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8CB1C-DDDC-42B5-DDB3-C77B9480C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21567-68BC-B7A6-54A6-0336222A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56" y="0"/>
            <a:ext cx="843988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06F8C-35D6-1264-A558-599B5AC390A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r-TR" dirty="0"/>
              <a:t>https://thenewstack.io/return-of-the-monolith-amazon-dumps-microservices-for-video-monitoring/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372B95-2405-4FEB-8B0F-412529F39D90}"/>
              </a:ext>
            </a:extLst>
          </p:cNvPr>
          <p:cNvCxnSpPr>
            <a:cxnSpLocks/>
          </p:cNvCxnSpPr>
          <p:nvPr/>
        </p:nvCxnSpPr>
        <p:spPr>
          <a:xfrm>
            <a:off x="5092260" y="1975944"/>
            <a:ext cx="4041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523649-3850-4CDC-8EFF-3D493A435118}"/>
              </a:ext>
            </a:extLst>
          </p:cNvPr>
          <p:cNvCxnSpPr>
            <a:cxnSpLocks/>
          </p:cNvCxnSpPr>
          <p:nvPr/>
        </p:nvCxnSpPr>
        <p:spPr>
          <a:xfrm>
            <a:off x="2065282" y="2175640"/>
            <a:ext cx="6805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377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621C6-9114-E50D-84BD-889467B00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3B8F17-C91D-B6F3-84E5-12799061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07" y="2421748"/>
            <a:ext cx="11905593" cy="15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4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7F070-98C6-C15B-069E-8F97DA8B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E6E4F-0D98-F482-75D0-635F9D47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02" y="323686"/>
            <a:ext cx="9768691" cy="60214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C4F31A-DD94-4235-B08E-69F94A939763}"/>
              </a:ext>
            </a:extLst>
          </p:cNvPr>
          <p:cNvSpPr/>
          <p:nvPr/>
        </p:nvSpPr>
        <p:spPr>
          <a:xfrm>
            <a:off x="1944414" y="4908330"/>
            <a:ext cx="8918684" cy="788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10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33B32D-FC40-EB7E-85B5-5CF5419D8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14D2B-597A-0DB1-364B-128F0AF2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93" y="486589"/>
            <a:ext cx="8597186" cy="4715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A862BF-AF62-DE13-B17F-C41D6E8CF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193" y="4464048"/>
            <a:ext cx="8634787" cy="207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44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89764-7DB0-03C2-B01B-4F2E9913B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42142-460E-62BC-8CD6-53A547F3A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20" y="518160"/>
            <a:ext cx="7200900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0FFE56-356D-CAA5-46CF-3E6265E85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882" y="4328160"/>
            <a:ext cx="6734175" cy="167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1A0704-7B6C-46AE-8832-17C3B5A88F0F}"/>
              </a:ext>
            </a:extLst>
          </p:cNvPr>
          <p:cNvSpPr/>
          <p:nvPr/>
        </p:nvSpPr>
        <p:spPr>
          <a:xfrm>
            <a:off x="3132083" y="1093077"/>
            <a:ext cx="6090974" cy="62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3536A8-9D6C-44F5-9E67-05FF53C41DB9}"/>
              </a:ext>
            </a:extLst>
          </p:cNvPr>
          <p:cNvSpPr/>
          <p:nvPr/>
        </p:nvSpPr>
        <p:spPr>
          <a:xfrm>
            <a:off x="2810482" y="2782615"/>
            <a:ext cx="6645938" cy="538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37144-775B-496C-A226-EF60DA65F2A9}"/>
              </a:ext>
            </a:extLst>
          </p:cNvPr>
          <p:cNvSpPr/>
          <p:nvPr/>
        </p:nvSpPr>
        <p:spPr>
          <a:xfrm>
            <a:off x="3087964" y="4724401"/>
            <a:ext cx="6090974" cy="62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6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E5082F-79D3-3BFF-0A88-4195E3A3E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DAE0DA-6E15-1CF7-C814-E9C4407170E3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r-TR" dirty="0"/>
              <a:t>https://github.com/kgrzybek/modular-monolith-with-ddd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72F03-DACC-5BDB-0827-05B13636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76" y="0"/>
            <a:ext cx="8956047" cy="63836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DBEDD3-D4A5-41D6-B4D7-11EAD614C620}"/>
              </a:ext>
            </a:extLst>
          </p:cNvPr>
          <p:cNvSpPr/>
          <p:nvPr/>
        </p:nvSpPr>
        <p:spPr>
          <a:xfrm>
            <a:off x="7683062" y="1923393"/>
            <a:ext cx="2585545" cy="536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0DDBDB-E317-45E0-80E5-578793082063}"/>
              </a:ext>
            </a:extLst>
          </p:cNvPr>
          <p:cNvCxnSpPr>
            <a:cxnSpLocks/>
          </p:cNvCxnSpPr>
          <p:nvPr/>
        </p:nvCxnSpPr>
        <p:spPr>
          <a:xfrm>
            <a:off x="9054661" y="1303282"/>
            <a:ext cx="14241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52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8EABF0-9CA8-EA96-CC97-CA78D0EF5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1E602C-D9F1-92AF-077F-CA8CA6B8C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53" y="633402"/>
            <a:ext cx="9164574" cy="57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51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52EA9-9457-6C4B-189E-5C7BA86B6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6A9D3-25D2-DAE9-1D92-70771A0F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5190"/>
            <a:ext cx="12192000" cy="25182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E1EA67-EBE4-48D5-A801-CDC13D040EC3}"/>
              </a:ext>
            </a:extLst>
          </p:cNvPr>
          <p:cNvCxnSpPr/>
          <p:nvPr/>
        </p:nvCxnSpPr>
        <p:spPr>
          <a:xfrm>
            <a:off x="3237186" y="3531476"/>
            <a:ext cx="8418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696EC9-AD92-4162-AA1B-0D7FEF74B5DF}"/>
              </a:ext>
            </a:extLst>
          </p:cNvPr>
          <p:cNvCxnSpPr>
            <a:cxnSpLocks/>
          </p:cNvCxnSpPr>
          <p:nvPr/>
        </p:nvCxnSpPr>
        <p:spPr>
          <a:xfrm>
            <a:off x="1192924" y="3852041"/>
            <a:ext cx="46823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6EDC12-80B1-47A9-B448-B4FBDA47C132}"/>
              </a:ext>
            </a:extLst>
          </p:cNvPr>
          <p:cNvCxnSpPr>
            <a:cxnSpLocks/>
          </p:cNvCxnSpPr>
          <p:nvPr/>
        </p:nvCxnSpPr>
        <p:spPr>
          <a:xfrm>
            <a:off x="2690648" y="4456386"/>
            <a:ext cx="85238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A9585D-981C-4895-BFC2-1AAF8FA98AF1}"/>
              </a:ext>
            </a:extLst>
          </p:cNvPr>
          <p:cNvCxnSpPr>
            <a:cxnSpLocks/>
          </p:cNvCxnSpPr>
          <p:nvPr/>
        </p:nvCxnSpPr>
        <p:spPr>
          <a:xfrm>
            <a:off x="1192924" y="4755930"/>
            <a:ext cx="39571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633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C8DE4B-E817-DC6C-3A41-6CDB7A806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15846-B34C-D505-12E5-710569244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50" y="1940308"/>
            <a:ext cx="11187299" cy="297738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7FA2C6-8271-4673-B9D5-800CA6C61036}"/>
              </a:ext>
            </a:extLst>
          </p:cNvPr>
          <p:cNvCxnSpPr>
            <a:cxnSpLocks/>
          </p:cNvCxnSpPr>
          <p:nvPr/>
        </p:nvCxnSpPr>
        <p:spPr>
          <a:xfrm>
            <a:off x="2554013" y="2942896"/>
            <a:ext cx="85238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EF1EB1-88B4-4C3C-9B3C-A88931B2280B}"/>
              </a:ext>
            </a:extLst>
          </p:cNvPr>
          <p:cNvCxnSpPr>
            <a:cxnSpLocks/>
          </p:cNvCxnSpPr>
          <p:nvPr/>
        </p:nvCxnSpPr>
        <p:spPr>
          <a:xfrm>
            <a:off x="1313793" y="3237186"/>
            <a:ext cx="99532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2FA01E-BE08-4F3A-819E-16751AEB1084}"/>
              </a:ext>
            </a:extLst>
          </p:cNvPr>
          <p:cNvCxnSpPr>
            <a:cxnSpLocks/>
          </p:cNvCxnSpPr>
          <p:nvPr/>
        </p:nvCxnSpPr>
        <p:spPr>
          <a:xfrm>
            <a:off x="1266495" y="3502571"/>
            <a:ext cx="25750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87D9B5-29BC-4127-B0F2-397837DA03B4}"/>
              </a:ext>
            </a:extLst>
          </p:cNvPr>
          <p:cNvCxnSpPr>
            <a:cxnSpLocks/>
          </p:cNvCxnSpPr>
          <p:nvPr/>
        </p:nvCxnSpPr>
        <p:spPr>
          <a:xfrm>
            <a:off x="1292773" y="4062247"/>
            <a:ext cx="8555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156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EA856-5454-6A88-E5BD-5F5E8D669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39777-2BA5-D0DE-754C-3198D567F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28" y="1549126"/>
            <a:ext cx="10887040" cy="37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6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7">
            <a:extLst>
              <a:ext uri="{FF2B5EF4-FFF2-40B4-BE49-F238E27FC236}">
                <a16:creationId xmlns:a16="http://schemas.microsoft.com/office/drawing/2014/main" id="{88A9F840-4DB9-4B55-BEC1-2A3D162948AB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BE9A0-2F3C-4BDC-AD94-D3FF9743E38B}"/>
              </a:ext>
            </a:extLst>
          </p:cNvPr>
          <p:cNvSpPr txBox="1"/>
          <p:nvPr/>
        </p:nvSpPr>
        <p:spPr>
          <a:xfrm>
            <a:off x="587827" y="6150022"/>
            <a:ext cx="10091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https://abp.io/community/articles/the-new-unit-test-structure-in-abp-application-4vvvp2oy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48B714-BA06-4260-AF61-0FB697D9B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973406"/>
            <a:ext cx="10203237" cy="4733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BDB85-E4B9-40F1-9B45-50F07A31C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739" y="4350022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6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08456-E22F-7041-4447-FFAC1C31F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0944-224E-C51B-1F8A-84BA9B607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1392620"/>
            <a:ext cx="1174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06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091AD-9958-676F-A6C3-218EB9AEA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F9776-FA8D-B07C-2CFB-542DCCAC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4" y="285849"/>
            <a:ext cx="10073231" cy="62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8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707C2E-CDDD-91D3-3051-5F232AAB7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E3E2A-2360-B0FB-F67E-1A2E3DAD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26" y="708790"/>
            <a:ext cx="9808040" cy="557639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4704C9-2256-420E-A038-440072B904B5}"/>
              </a:ext>
            </a:extLst>
          </p:cNvPr>
          <p:cNvCxnSpPr>
            <a:cxnSpLocks/>
          </p:cNvCxnSpPr>
          <p:nvPr/>
        </p:nvCxnSpPr>
        <p:spPr>
          <a:xfrm>
            <a:off x="6185337" y="2522482"/>
            <a:ext cx="33265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C77D2F-3E2F-4C16-81C7-4D7BA7E52650}"/>
              </a:ext>
            </a:extLst>
          </p:cNvPr>
          <p:cNvSpPr/>
          <p:nvPr/>
        </p:nvSpPr>
        <p:spPr>
          <a:xfrm>
            <a:off x="1849821" y="3657600"/>
            <a:ext cx="8986345" cy="1807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03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D7E926-9C23-9EC2-7659-352877E4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9E4A6C-3462-05F4-A9F5-B65F7BC63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6" y="791889"/>
            <a:ext cx="11556751" cy="527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3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A1B01-D01D-2B62-A876-B0A8FAE67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382E18-EB44-3D70-DAA6-E79138F6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3" y="1208525"/>
            <a:ext cx="10216752" cy="444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37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DF029-0FD1-E89A-335C-E8A210B14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66587-806B-BE47-6F6E-E09D37C0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5" y="1354685"/>
            <a:ext cx="11460963" cy="41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23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9CA0A3-6613-65C1-F538-9C89DED21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90C2D6-B3BA-F576-C36E-C5317F0A3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5" y="1815990"/>
            <a:ext cx="11812910" cy="28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37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1A1B40-EF50-ECDE-260D-6025DB512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85761-6E00-950B-46E8-28ABAABAB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743" y="-1"/>
            <a:ext cx="7772400" cy="3190875"/>
          </a:xfrm>
          <a:prstGeom prst="rect">
            <a:avLst/>
          </a:prstGeom>
        </p:spPr>
      </p:pic>
      <p:pic>
        <p:nvPicPr>
          <p:cNvPr id="1026" name="Picture 2" descr="Stackoverflow Architecture">
            <a:extLst>
              <a:ext uri="{FF2B5EF4-FFF2-40B4-BE49-F238E27FC236}">
                <a16:creationId xmlns:a16="http://schemas.microsoft.com/office/drawing/2014/main" id="{DB22C597-7D3A-CE95-3751-F3070AB6B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0"/>
          <a:stretch/>
        </p:blipFill>
        <p:spPr bwMode="auto">
          <a:xfrm>
            <a:off x="0" y="4070986"/>
            <a:ext cx="6059487" cy="278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opify">
            <a:extLst>
              <a:ext uri="{FF2B5EF4-FFF2-40B4-BE49-F238E27FC236}">
                <a16:creationId xmlns:a16="http://schemas.microsoft.com/office/drawing/2014/main" id="{79AAA948-4BDB-4843-723A-6B99E60DE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3" t="64833" r="22562" b="3334"/>
          <a:stretch/>
        </p:blipFill>
        <p:spPr bwMode="auto">
          <a:xfrm>
            <a:off x="6132515" y="4070986"/>
            <a:ext cx="5984569" cy="199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D8833-2248-0C71-E3C9-3DF69DD8F3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524625" y="3457577"/>
            <a:ext cx="451485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B870A-ACB1-2477-03F0-3A24F0C9E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255" y="3585210"/>
            <a:ext cx="32289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6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87A5C-FFBE-D86F-17C1-9F457B922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DBDFF-9DA6-8B02-E4BA-BF3ED21C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37" y="597530"/>
            <a:ext cx="11431307" cy="5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5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7">
            <a:extLst>
              <a:ext uri="{FF2B5EF4-FFF2-40B4-BE49-F238E27FC236}">
                <a16:creationId xmlns:a16="http://schemas.microsoft.com/office/drawing/2014/main" id="{88A9F840-4DB9-4B55-BEC1-2A3D162948AB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BE9A0-2F3C-4BDC-AD94-D3FF9743E38B}"/>
              </a:ext>
            </a:extLst>
          </p:cNvPr>
          <p:cNvSpPr txBox="1"/>
          <p:nvPr/>
        </p:nvSpPr>
        <p:spPr>
          <a:xfrm>
            <a:off x="587827" y="6150022"/>
            <a:ext cx="10091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https://abp.io/community/articles/how-to-use-openai-api-with-abp-framework-rsfvihla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642C1-204F-4FE3-BCFC-D7BD5A077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923421"/>
            <a:ext cx="8202275" cy="5025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45D2B-4C02-4DC0-8808-5B4FF8B15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146" y="4148855"/>
            <a:ext cx="176347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5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5B522D-EDC1-4D82-8CCF-677D6B26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73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EB8615-8CB0-4F89-90EF-E1CF38F9D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7574"/>
            <a:ext cx="4363764" cy="1660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C91699-D640-4ECC-8733-2AD7399CA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764" y="5197574"/>
            <a:ext cx="4416175" cy="1660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7ADF66-0A94-45D2-A79B-81AB16885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9939" y="5198400"/>
            <a:ext cx="4395510" cy="165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34922C-4F55-4E57-93F6-4512026EB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234" y="5197574"/>
            <a:ext cx="1520749" cy="165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1E5E43-A403-4A82-929C-E8FD06F85A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944" y="5198400"/>
            <a:ext cx="1473776" cy="165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FB305E-C3D4-41C2-B89E-BE60DBB10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0179" y="5219420"/>
            <a:ext cx="1458633" cy="165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458D3D-34D6-4DED-AB5F-B814D48251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7425" y="5237174"/>
            <a:ext cx="1528915" cy="16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430B6B-34D3-45DA-AA3C-A401A5E782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9608"/>
          <a:stretch/>
        </p:blipFill>
        <p:spPr>
          <a:xfrm>
            <a:off x="7258932" y="5206011"/>
            <a:ext cx="1490214" cy="1682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26980E-9EB2-4161-A6E1-6C6311E618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508" y="817462"/>
            <a:ext cx="2462948" cy="6590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CDEFAF4-5B32-433C-AADA-55F94BC171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64" y="1801884"/>
            <a:ext cx="965637" cy="8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9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7569233" y="1397766"/>
            <a:ext cx="3943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2D167E"/>
                </a:solidFill>
              </a:rPr>
              <a:t>Follow me on Twitter</a:t>
            </a:r>
          </a:p>
        </p:txBody>
      </p:sp>
      <p:sp>
        <p:nvSpPr>
          <p:cNvPr id="74" name="Google Shape;74;p3"/>
          <p:cNvSpPr txBox="1"/>
          <p:nvPr/>
        </p:nvSpPr>
        <p:spPr>
          <a:xfrm>
            <a:off x="587726" y="201864"/>
            <a:ext cx="11299473" cy="124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That’s all from me  </a:t>
            </a:r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</a:t>
            </a:r>
            <a:endParaRPr lang="en-US"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233" y="1897520"/>
            <a:ext cx="3943600" cy="394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AB02D85-359E-47F9-8FE0-B0E0A248E4C2}"/>
              </a:ext>
            </a:extLst>
          </p:cNvPr>
          <p:cNvGrpSpPr/>
          <p:nvPr/>
        </p:nvGrpSpPr>
        <p:grpSpPr>
          <a:xfrm>
            <a:off x="936467" y="2188260"/>
            <a:ext cx="6294477" cy="3362119"/>
            <a:chOff x="802790" y="2221559"/>
            <a:chExt cx="6294477" cy="3362119"/>
          </a:xfrm>
        </p:grpSpPr>
        <p:sp>
          <p:nvSpPr>
            <p:cNvPr id="76" name="Google Shape;76;p3"/>
            <p:cNvSpPr txBox="1"/>
            <p:nvPr/>
          </p:nvSpPr>
          <p:spPr>
            <a:xfrm>
              <a:off x="1847267" y="2351231"/>
              <a:ext cx="525000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0F574-F12A-45CF-9543-DB90EF71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90" y="2221559"/>
              <a:ext cx="944113" cy="9365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B888A0-ACBE-49CB-ADAF-E1BAB7F91E46}"/>
                </a:ext>
              </a:extLst>
            </p:cNvPr>
            <p:cNvGrpSpPr/>
            <p:nvPr/>
          </p:nvGrpSpPr>
          <p:grpSpPr>
            <a:xfrm>
              <a:off x="924713" y="3630634"/>
              <a:ext cx="5171287" cy="1953044"/>
              <a:chOff x="914956" y="1895258"/>
              <a:chExt cx="6086539" cy="24851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3CAF8B-80E2-4777-B62B-C84AB731A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1895258"/>
                <a:ext cx="528330" cy="540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E4A21CC-529B-4A84-A662-9792578B5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2834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E5F64C-A65E-461D-A446-1BB76A0C9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4956" y="382406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13982C9-4900-4B67-B237-409A27CFF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1924333"/>
                <a:ext cx="5489495" cy="5400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https://twitter.com/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alperebicoglu</a:t>
                </a: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 </a:t>
                </a:r>
                <a:endPara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D69F4B6-8C5A-45A6-ADF6-4FE3B885F3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3840442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https://medium.com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/@alperonline</a:t>
                </a:r>
              </a:p>
            </p:txBody>
          </p:sp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8DFA796-308C-4DAF-B4CD-0284935A5E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2882389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https://github.com/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ebicoglu</a:t>
                </a:r>
                <a:endPara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AD5D48B-35FD-46FC-9FB4-E1F5BC5671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80" y="2126467"/>
            <a:ext cx="3485705" cy="34857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E7C7B-FF87-4EDB-A525-E201AA0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ABDDD0-E273-0A73-D13B-3D0A2195E740}"/>
              </a:ext>
            </a:extLst>
          </p:cNvPr>
          <p:cNvSpPr txBox="1"/>
          <p:nvPr/>
        </p:nvSpPr>
        <p:spPr>
          <a:xfrm>
            <a:off x="1912882" y="1690062"/>
            <a:ext cx="1046830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How does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 management differ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between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modular monolithi</a:t>
            </a:r>
            <a:r>
              <a:rPr lang="en-US" sz="44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 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and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microservices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architectures, </a:t>
            </a:r>
            <a:b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440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particularly concerning data consistency </a:t>
            </a:r>
            <a:br>
              <a:rPr lang="en-US" sz="440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4400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and integrity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153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E7C7B-FF87-4EDB-A525-E201AA0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ABDDD0-E273-0A73-D13B-3D0A2195E740}"/>
              </a:ext>
            </a:extLst>
          </p:cNvPr>
          <p:cNvSpPr txBox="1"/>
          <p:nvPr/>
        </p:nvSpPr>
        <p:spPr>
          <a:xfrm>
            <a:off x="2144898" y="2028616"/>
            <a:ext cx="960566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How does the </a:t>
            </a:r>
            <a:b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complexity of managing microservices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compare to that of a well-structured </a:t>
            </a:r>
            <a:b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layered architecture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366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E7C7B-FF87-4EDB-A525-E201AA0A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3ABDDD0-E273-0A73-D13B-3D0A2195E740}"/>
              </a:ext>
            </a:extLst>
          </p:cNvPr>
          <p:cNvSpPr txBox="1"/>
          <p:nvPr/>
        </p:nvSpPr>
        <p:spPr>
          <a:xfrm>
            <a:off x="1975946" y="2028616"/>
            <a:ext cx="894430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What are the key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differences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between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layered and microservices 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architectures, and how do they impact </a:t>
            </a:r>
            <a:r>
              <a:rPr lang="en-US" sz="4400" u="sng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scalability and maintainability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034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876</Words>
  <Application>Microsoft Office PowerPoint</Application>
  <PresentationFormat>Widescreen</PresentationFormat>
  <Paragraphs>94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Euclid Circular B</vt:lpstr>
      <vt:lpstr>Lexend</vt:lpstr>
      <vt:lpstr>Poppins</vt:lpstr>
      <vt:lpstr>Poppins Medium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Alper Ebiçoğlu</dc:creator>
  <cp:lastModifiedBy>Alper Ebiçoğlu</cp:lastModifiedBy>
  <cp:revision>17</cp:revision>
  <dcterms:created xsi:type="dcterms:W3CDTF">2025-01-02T07:35:57Z</dcterms:created>
  <dcterms:modified xsi:type="dcterms:W3CDTF">2025-01-09T18:53:02Z</dcterms:modified>
</cp:coreProperties>
</file>